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4" d="100"/>
          <a:sy n="64" d="100"/>
        </p:scale>
        <p:origin x="5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D14F-6DEF-467C-9DDE-FC8D9FB1D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0050" y="919787"/>
            <a:ext cx="8689976" cy="832813"/>
          </a:xfrm>
        </p:spPr>
        <p:txBody>
          <a:bodyPr/>
          <a:lstStyle/>
          <a:p>
            <a:r>
              <a:rPr lang="en-US" dirty="0"/>
              <a:t>Eco-NEO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AF226-E345-43D4-B468-3D479C4F4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7662" y="1643062"/>
            <a:ext cx="8689976" cy="628651"/>
          </a:xfrm>
        </p:spPr>
        <p:txBody>
          <a:bodyPr/>
          <a:lstStyle/>
          <a:p>
            <a:r>
              <a:rPr lang="en-US" dirty="0"/>
              <a:t>Eco Dashboard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2C294D-2119-465A-8374-FFCA50BF4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911" y="2271713"/>
            <a:ext cx="9262254" cy="415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41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9F9F2-15B9-420E-9A16-88EB93011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436712" cy="603996"/>
          </a:xfrm>
        </p:spPr>
        <p:txBody>
          <a:bodyPr/>
          <a:lstStyle/>
          <a:p>
            <a:r>
              <a:rPr lang="en-US" dirty="0"/>
              <a:t>My </a:t>
            </a:r>
            <a:r>
              <a:rPr lang="en-US" dirty="0" err="1"/>
              <a:t>DAShboard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57741A-D5A8-40DA-9EF8-596731DB1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897" y="1878496"/>
            <a:ext cx="9044206" cy="399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69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56690-0763-4407-AEA6-EA101215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43144"/>
          </a:xfrm>
        </p:spPr>
        <p:txBody>
          <a:bodyPr/>
          <a:lstStyle/>
          <a:p>
            <a:r>
              <a:rPr lang="en-US" dirty="0"/>
              <a:t>Social Feed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ABE7C4-6C2F-4339-8D92-334EB6556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190" y="1511645"/>
            <a:ext cx="9907620" cy="438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19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59FEF-F7A5-40A6-91CB-629E3101E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58053"/>
          </a:xfrm>
        </p:spPr>
        <p:txBody>
          <a:bodyPr/>
          <a:lstStyle/>
          <a:p>
            <a:r>
              <a:rPr lang="en-US" dirty="0"/>
              <a:t>Profile Page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1DC567-1FD7-49B5-AD89-97C608F80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75" y="1543076"/>
            <a:ext cx="9904986" cy="453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90411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</TotalTime>
  <Words>9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Tw Cen MT</vt:lpstr>
      <vt:lpstr>Droplet</vt:lpstr>
      <vt:lpstr>Eco-NEO </vt:lpstr>
      <vt:lpstr>My DAShboard</vt:lpstr>
      <vt:lpstr>Social Feed</vt:lpstr>
      <vt:lpstr>Profile Page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Eco-NEO </dc:title>
  <dc:creator>Mahesh Prasad</dc:creator>
  <cp:lastModifiedBy>Mahesh Prasad</cp:lastModifiedBy>
  <cp:revision>1</cp:revision>
  <dcterms:created xsi:type="dcterms:W3CDTF">2020-05-03T02:37:50Z</dcterms:created>
  <dcterms:modified xsi:type="dcterms:W3CDTF">2020-05-03T02:42:55Z</dcterms:modified>
</cp:coreProperties>
</file>

<file path=docProps/thumbnail.jpeg>
</file>